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906000" cy="6858000" type="A4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0" userDrawn="1">
          <p15:clr>
            <a:srgbClr val="A4A3A4"/>
          </p15:clr>
        </p15:guide>
        <p15:guide id="2" orient="horz" pos="1344" userDrawn="1">
          <p15:clr>
            <a:srgbClr val="A4A3A4"/>
          </p15:clr>
        </p15:guide>
        <p15:guide id="3" orient="horz" pos="3657" userDrawn="1">
          <p15:clr>
            <a:srgbClr val="A4A3A4"/>
          </p15:clr>
        </p15:guide>
        <p15:guide id="4" orient="horz" pos="4110" userDrawn="1">
          <p15:clr>
            <a:srgbClr val="A4A3A4"/>
          </p15:clr>
        </p15:guide>
        <p15:guide id="5" pos="490" userDrawn="1">
          <p15:clr>
            <a:srgbClr val="A4A3A4"/>
          </p15:clr>
        </p15:guide>
        <p15:guide id="6" pos="57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4660"/>
  </p:normalViewPr>
  <p:slideViewPr>
    <p:cSldViewPr>
      <p:cViewPr varScale="1">
        <p:scale>
          <a:sx n="109" d="100"/>
          <a:sy n="109" d="100"/>
        </p:scale>
        <p:origin x="1308" y="102"/>
      </p:cViewPr>
      <p:guideLst>
        <p:guide orient="horz" pos="390"/>
        <p:guide orient="horz" pos="1344"/>
        <p:guide orient="horz" pos="3657"/>
        <p:guide orient="horz" pos="4110"/>
        <p:guide pos="490"/>
        <p:guide pos="57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BDB69C-E244-4973-8D6B-DFA90AEE0A9A}" type="datetimeFigureOut">
              <a:rPr lang="it-IT"/>
              <a:pPr>
                <a:defRPr/>
              </a:pPr>
              <a:t>15/11/2022</a:t>
            </a:fld>
            <a:endParaRPr lang="it-I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it-I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C946DFC-383D-4CEE-B92F-7EDAF429C252}" type="slidenum">
              <a:rPr lang="it-IT" altLang="de-DE"/>
              <a:pPr/>
              <a:t>‹Nr.›</a:t>
            </a:fld>
            <a:endParaRPr lang="it-I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620715"/>
            <a:ext cx="8651760" cy="8699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000" y="1700999"/>
            <a:ext cx="8962697" cy="4236923"/>
          </a:xfrm>
        </p:spPr>
        <p:txBody>
          <a:bodyPr/>
          <a:lstStyle>
            <a:lvl1pPr>
              <a:defRPr sz="1246"/>
            </a:lvl1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366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2"/>
            <a:ext cx="9906000" cy="598206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pSp>
        <p:nvGrpSpPr>
          <p:cNvPr id="6" name="Gruppieren 18"/>
          <p:cNvGrpSpPr/>
          <p:nvPr userDrawn="1"/>
        </p:nvGrpSpPr>
        <p:grpSpPr>
          <a:xfrm>
            <a:off x="0" y="512676"/>
            <a:ext cx="9321485" cy="972108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Inhaltsplatzhalter 2"/>
          <p:cNvSpPr>
            <a:spLocks noGrp="1"/>
          </p:cNvSpPr>
          <p:nvPr>
            <p:ph sz="half" idx="1"/>
          </p:nvPr>
        </p:nvSpPr>
        <p:spPr>
          <a:xfrm>
            <a:off x="468000" y="1808820"/>
            <a:ext cx="2307055" cy="40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46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246" b="1">
                <a:solidFill>
                  <a:schemeClr val="bg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8" name="Inhaltsplatzhalter 3"/>
          <p:cNvSpPr>
            <a:spLocks noGrp="1"/>
          </p:cNvSpPr>
          <p:nvPr>
            <p:ph sz="half" idx="2"/>
          </p:nvPr>
        </p:nvSpPr>
        <p:spPr>
          <a:xfrm>
            <a:off x="2778472" y="1808820"/>
            <a:ext cx="6564481" cy="40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defRPr sz="1246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969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969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2" name="Titel 1"/>
          <p:cNvSpPr>
            <a:spLocks noGrp="1"/>
          </p:cNvSpPr>
          <p:nvPr>
            <p:ph type="ctrTitle"/>
          </p:nvPr>
        </p:nvSpPr>
        <p:spPr>
          <a:xfrm>
            <a:off x="461702" y="512676"/>
            <a:ext cx="8349900" cy="9721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046"/>
              </a:lnSpc>
              <a:defRPr sz="2215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828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2"/>
            <a:ext cx="9906000" cy="59820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pSp>
        <p:nvGrpSpPr>
          <p:cNvPr id="6" name="Gruppieren 16"/>
          <p:cNvGrpSpPr/>
          <p:nvPr userDrawn="1"/>
        </p:nvGrpSpPr>
        <p:grpSpPr>
          <a:xfrm>
            <a:off x="0" y="512676"/>
            <a:ext cx="9321485" cy="972108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Inhaltsplatzhalter 2"/>
          <p:cNvSpPr>
            <a:spLocks noGrp="1"/>
          </p:cNvSpPr>
          <p:nvPr>
            <p:ph sz="half" idx="1"/>
          </p:nvPr>
        </p:nvSpPr>
        <p:spPr>
          <a:xfrm>
            <a:off x="468000" y="1808820"/>
            <a:ext cx="2307055" cy="40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46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246" b="1">
                <a:solidFill>
                  <a:schemeClr val="bg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6" name="Inhaltsplatzhalter 3"/>
          <p:cNvSpPr>
            <a:spLocks noGrp="1"/>
          </p:cNvSpPr>
          <p:nvPr>
            <p:ph sz="half" idx="2"/>
          </p:nvPr>
        </p:nvSpPr>
        <p:spPr>
          <a:xfrm>
            <a:off x="2778472" y="1808820"/>
            <a:ext cx="6564481" cy="40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defRPr sz="1246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969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969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itel 1"/>
          <p:cNvSpPr>
            <a:spLocks noGrp="1"/>
          </p:cNvSpPr>
          <p:nvPr>
            <p:ph type="ctrTitle"/>
          </p:nvPr>
        </p:nvSpPr>
        <p:spPr>
          <a:xfrm>
            <a:off x="461702" y="512676"/>
            <a:ext cx="8349900" cy="9721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046"/>
              </a:lnSpc>
              <a:defRPr sz="2215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0064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2"/>
            <a:ext cx="9906000" cy="59820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pSp>
        <p:nvGrpSpPr>
          <p:cNvPr id="6" name="Gruppieren 16"/>
          <p:cNvGrpSpPr/>
          <p:nvPr userDrawn="1"/>
        </p:nvGrpSpPr>
        <p:grpSpPr>
          <a:xfrm>
            <a:off x="0" y="512676"/>
            <a:ext cx="9321485" cy="972108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Inhaltsplatzhalter 2"/>
          <p:cNvSpPr>
            <a:spLocks noGrp="1"/>
          </p:cNvSpPr>
          <p:nvPr>
            <p:ph sz="half" idx="1"/>
          </p:nvPr>
        </p:nvSpPr>
        <p:spPr>
          <a:xfrm>
            <a:off x="468000" y="1808820"/>
            <a:ext cx="2307055" cy="40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46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246" b="1">
                <a:solidFill>
                  <a:schemeClr val="bg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6" name="Inhaltsplatzhalter 3"/>
          <p:cNvSpPr>
            <a:spLocks noGrp="1"/>
          </p:cNvSpPr>
          <p:nvPr>
            <p:ph sz="half" idx="2"/>
          </p:nvPr>
        </p:nvSpPr>
        <p:spPr>
          <a:xfrm>
            <a:off x="2778472" y="1808820"/>
            <a:ext cx="6564481" cy="40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defRPr sz="1246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969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969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itel 1"/>
          <p:cNvSpPr>
            <a:spLocks noGrp="1"/>
          </p:cNvSpPr>
          <p:nvPr>
            <p:ph type="ctrTitle"/>
          </p:nvPr>
        </p:nvSpPr>
        <p:spPr>
          <a:xfrm>
            <a:off x="461702" y="512676"/>
            <a:ext cx="8349900" cy="9721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046"/>
              </a:lnSpc>
              <a:defRPr sz="2215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5457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3"/>
          <p:cNvGrpSpPr/>
          <p:nvPr userDrawn="1"/>
        </p:nvGrpSpPr>
        <p:grpSpPr>
          <a:xfrm>
            <a:off x="0" y="512676"/>
            <a:ext cx="9321485" cy="972108"/>
            <a:chOff x="0" y="5220072"/>
            <a:chExt cx="4221088" cy="1440160"/>
          </a:xfrm>
          <a:solidFill>
            <a:schemeClr val="tx2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8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2"/>
          <p:cNvSpPr>
            <a:spLocks noGrp="1"/>
          </p:cNvSpPr>
          <p:nvPr>
            <p:ph sz="half" idx="1"/>
          </p:nvPr>
        </p:nvSpPr>
        <p:spPr>
          <a:xfrm>
            <a:off x="468000" y="1808820"/>
            <a:ext cx="2307055" cy="40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246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246" b="1">
                <a:solidFill>
                  <a:schemeClr val="tx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3" name="Inhaltsplatzhalter 3"/>
          <p:cNvSpPr>
            <a:spLocks noGrp="1"/>
          </p:cNvSpPr>
          <p:nvPr>
            <p:ph sz="half" idx="2"/>
          </p:nvPr>
        </p:nvSpPr>
        <p:spPr>
          <a:xfrm>
            <a:off x="2778472" y="1808820"/>
            <a:ext cx="6564481" cy="40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buClr>
                <a:schemeClr val="accent1"/>
              </a:buClr>
              <a:defRPr sz="1246"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 sz="969"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 sz="969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461702" y="512676"/>
            <a:ext cx="8349900" cy="9721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046"/>
              </a:lnSpc>
              <a:defRPr sz="2215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6595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1"/>
          <p:cNvGrpSpPr/>
          <p:nvPr userDrawn="1"/>
        </p:nvGrpSpPr>
        <p:grpSpPr>
          <a:xfrm>
            <a:off x="0" y="512676"/>
            <a:ext cx="9321485" cy="972108"/>
            <a:chOff x="0" y="5220072"/>
            <a:chExt cx="4221088" cy="1440160"/>
          </a:xfrm>
          <a:solidFill>
            <a:schemeClr val="accent3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10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468000" y="1808820"/>
            <a:ext cx="2307055" cy="40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3"/>
              </a:buClr>
              <a:defRPr sz="1246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3"/>
              </a:buClr>
              <a:defRPr sz="1246" b="1">
                <a:solidFill>
                  <a:schemeClr val="tx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2778472" y="1808820"/>
            <a:ext cx="6564481" cy="40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buClr>
                <a:schemeClr val="accent3"/>
              </a:buClr>
              <a:defRPr sz="1246">
                <a:solidFill>
                  <a:schemeClr val="tx1"/>
                </a:solidFill>
              </a:defRPr>
            </a:lvl1pPr>
            <a:lvl2pPr>
              <a:buClr>
                <a:schemeClr val="accent3"/>
              </a:buClr>
              <a:defRPr sz="969">
                <a:solidFill>
                  <a:schemeClr val="tx1"/>
                </a:solidFill>
              </a:defRPr>
            </a:lvl2pPr>
            <a:lvl3pPr>
              <a:buClr>
                <a:schemeClr val="accent3"/>
              </a:buClr>
              <a:defRPr sz="969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itel 1"/>
          <p:cNvSpPr>
            <a:spLocks noGrp="1"/>
          </p:cNvSpPr>
          <p:nvPr>
            <p:ph type="ctrTitle"/>
          </p:nvPr>
        </p:nvSpPr>
        <p:spPr>
          <a:xfrm>
            <a:off x="461702" y="512676"/>
            <a:ext cx="8349900" cy="9721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046"/>
              </a:lnSpc>
              <a:defRPr sz="2215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634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3"/>
          <p:cNvGrpSpPr/>
          <p:nvPr userDrawn="1"/>
        </p:nvGrpSpPr>
        <p:grpSpPr>
          <a:xfrm>
            <a:off x="0" y="512676"/>
            <a:ext cx="9321485" cy="972108"/>
            <a:chOff x="0" y="5220072"/>
            <a:chExt cx="4221088" cy="1440160"/>
          </a:xfrm>
          <a:solidFill>
            <a:schemeClr val="accent4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8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2"/>
          <p:cNvSpPr>
            <a:spLocks noGrp="1"/>
          </p:cNvSpPr>
          <p:nvPr>
            <p:ph sz="half" idx="1"/>
          </p:nvPr>
        </p:nvSpPr>
        <p:spPr>
          <a:xfrm>
            <a:off x="468000" y="1808820"/>
            <a:ext cx="2307055" cy="40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4"/>
              </a:buClr>
              <a:defRPr sz="1246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4"/>
              </a:buClr>
              <a:defRPr sz="1246" b="1">
                <a:solidFill>
                  <a:schemeClr val="tx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3" name="Inhaltsplatzhalter 3"/>
          <p:cNvSpPr>
            <a:spLocks noGrp="1"/>
          </p:cNvSpPr>
          <p:nvPr>
            <p:ph sz="half" idx="2"/>
          </p:nvPr>
        </p:nvSpPr>
        <p:spPr>
          <a:xfrm>
            <a:off x="2778472" y="1808820"/>
            <a:ext cx="6564481" cy="40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buClr>
                <a:schemeClr val="accent4"/>
              </a:buClr>
              <a:defRPr sz="1246">
                <a:solidFill>
                  <a:schemeClr val="tx1"/>
                </a:solidFill>
              </a:defRPr>
            </a:lvl1pPr>
            <a:lvl2pPr>
              <a:buClr>
                <a:schemeClr val="accent4"/>
              </a:buClr>
              <a:defRPr sz="969">
                <a:solidFill>
                  <a:schemeClr val="tx1"/>
                </a:solidFill>
              </a:defRPr>
            </a:lvl2pPr>
            <a:lvl3pPr>
              <a:buClr>
                <a:schemeClr val="accent4"/>
              </a:buClr>
              <a:defRPr sz="969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461702" y="512676"/>
            <a:ext cx="8349900" cy="9721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046"/>
              </a:lnSpc>
              <a:defRPr sz="2215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1815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1"/>
          <p:cNvGrpSpPr/>
          <p:nvPr userDrawn="1"/>
        </p:nvGrpSpPr>
        <p:grpSpPr>
          <a:xfrm>
            <a:off x="0" y="512676"/>
            <a:ext cx="9321485" cy="972108"/>
            <a:chOff x="0" y="5220072"/>
            <a:chExt cx="4221088" cy="1440160"/>
          </a:xfrm>
          <a:solidFill>
            <a:schemeClr val="accent5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10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468000" y="1808820"/>
            <a:ext cx="2307055" cy="40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5"/>
              </a:buClr>
              <a:defRPr sz="1246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5"/>
              </a:buClr>
              <a:defRPr sz="1246" b="1">
                <a:solidFill>
                  <a:schemeClr val="tx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2778472" y="1808820"/>
            <a:ext cx="6564481" cy="40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buClr>
                <a:schemeClr val="accent5"/>
              </a:buClr>
              <a:defRPr sz="1246">
                <a:solidFill>
                  <a:schemeClr val="tx1"/>
                </a:solidFill>
              </a:defRPr>
            </a:lvl1pPr>
            <a:lvl2pPr>
              <a:buClr>
                <a:schemeClr val="accent5"/>
              </a:buClr>
              <a:defRPr sz="969">
                <a:solidFill>
                  <a:schemeClr val="tx1"/>
                </a:solidFill>
              </a:defRPr>
            </a:lvl2pPr>
            <a:lvl3pPr>
              <a:buClr>
                <a:schemeClr val="accent5"/>
              </a:buClr>
              <a:defRPr sz="969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itel 1"/>
          <p:cNvSpPr>
            <a:spLocks noGrp="1"/>
          </p:cNvSpPr>
          <p:nvPr>
            <p:ph type="ctrTitle"/>
          </p:nvPr>
        </p:nvSpPr>
        <p:spPr>
          <a:xfrm>
            <a:off x="461702" y="512676"/>
            <a:ext cx="8349900" cy="9721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046"/>
              </a:lnSpc>
              <a:defRPr sz="2215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921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1"/>
          <p:cNvGrpSpPr/>
          <p:nvPr userDrawn="1"/>
        </p:nvGrpSpPr>
        <p:grpSpPr>
          <a:xfrm>
            <a:off x="0" y="512676"/>
            <a:ext cx="9321485" cy="972108"/>
            <a:chOff x="0" y="5220072"/>
            <a:chExt cx="4221088" cy="1440160"/>
          </a:xfrm>
          <a:solidFill>
            <a:schemeClr val="accent6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10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468000" y="1808820"/>
            <a:ext cx="2307055" cy="40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6"/>
              </a:buClr>
              <a:defRPr sz="1246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6"/>
              </a:buClr>
              <a:defRPr sz="1246" b="1">
                <a:solidFill>
                  <a:schemeClr val="tx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2778472" y="1808820"/>
            <a:ext cx="6564481" cy="40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buClr>
                <a:schemeClr val="accent6"/>
              </a:buClr>
              <a:defRPr sz="1246">
                <a:solidFill>
                  <a:schemeClr val="tx1"/>
                </a:solidFill>
              </a:defRPr>
            </a:lvl1pPr>
            <a:lvl2pPr>
              <a:buClr>
                <a:schemeClr val="accent6"/>
              </a:buClr>
              <a:defRPr sz="969">
                <a:solidFill>
                  <a:schemeClr val="tx1"/>
                </a:solidFill>
              </a:defRPr>
            </a:lvl2pPr>
            <a:lvl3pPr>
              <a:buClr>
                <a:schemeClr val="accent6"/>
              </a:buClr>
              <a:defRPr sz="969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itel 1"/>
          <p:cNvSpPr>
            <a:spLocks noGrp="1"/>
          </p:cNvSpPr>
          <p:nvPr>
            <p:ph type="ctrTitle"/>
          </p:nvPr>
        </p:nvSpPr>
        <p:spPr>
          <a:xfrm>
            <a:off x="461702" y="512676"/>
            <a:ext cx="8349900" cy="9721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046"/>
              </a:lnSpc>
              <a:defRPr sz="2215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915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1"/>
          <p:cNvGrpSpPr/>
          <p:nvPr userDrawn="1"/>
        </p:nvGrpSpPr>
        <p:grpSpPr>
          <a:xfrm>
            <a:off x="0" y="512676"/>
            <a:ext cx="9321485" cy="972108"/>
            <a:chOff x="0" y="5220072"/>
            <a:chExt cx="4221088" cy="1440160"/>
          </a:xfrm>
          <a:solidFill>
            <a:schemeClr val="accent2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10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468000" y="1808820"/>
            <a:ext cx="2307055" cy="40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1246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1246" b="1">
                <a:solidFill>
                  <a:schemeClr val="tx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2778472" y="1808820"/>
            <a:ext cx="6564481" cy="40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buClr>
                <a:schemeClr val="accent2"/>
              </a:buClr>
              <a:defRPr sz="1246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969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969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itel 1"/>
          <p:cNvSpPr>
            <a:spLocks noGrp="1"/>
          </p:cNvSpPr>
          <p:nvPr>
            <p:ph type="ctrTitle"/>
          </p:nvPr>
        </p:nvSpPr>
        <p:spPr>
          <a:xfrm>
            <a:off x="461702" y="512676"/>
            <a:ext cx="8349900" cy="9721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046"/>
              </a:lnSpc>
              <a:defRPr sz="2215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987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000" y="623077"/>
            <a:ext cx="8962697" cy="5233846"/>
          </a:xfrm>
        </p:spPr>
        <p:txBody>
          <a:bodyPr/>
          <a:lstStyle>
            <a:lvl1pPr>
              <a:defRPr sz="1246"/>
            </a:lvl1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408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000" y="623077"/>
            <a:ext cx="8962697" cy="5946580"/>
          </a:xfrm>
        </p:spPr>
        <p:txBody>
          <a:bodyPr/>
          <a:lstStyle>
            <a:lvl1pPr>
              <a:defRPr sz="1246" baseline="0"/>
            </a:lvl1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002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623077"/>
            <a:ext cx="8651760" cy="8699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4" name="Inhaltsplatzhalter 2"/>
          <p:cNvSpPr>
            <a:spLocks noGrp="1"/>
          </p:cNvSpPr>
          <p:nvPr>
            <p:ph sz="half" idx="1"/>
          </p:nvPr>
        </p:nvSpPr>
        <p:spPr>
          <a:xfrm>
            <a:off x="461702" y="1808820"/>
            <a:ext cx="2307055" cy="40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246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246" b="1">
                <a:solidFill>
                  <a:schemeClr val="tx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2778472" y="1808820"/>
            <a:ext cx="6564481" cy="40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buClr>
                <a:schemeClr val="accent1"/>
              </a:buClr>
              <a:defRPr sz="1246"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 sz="969"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 sz="969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28635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Inhaltsplatzhalter 2"/>
          <p:cNvSpPr>
            <a:spLocks noGrp="1"/>
          </p:cNvSpPr>
          <p:nvPr>
            <p:ph sz="half" idx="1"/>
          </p:nvPr>
        </p:nvSpPr>
        <p:spPr>
          <a:xfrm>
            <a:off x="468000" y="623077"/>
            <a:ext cx="2307055" cy="5233846"/>
          </a:xfrm>
        </p:spPr>
        <p:txBody>
          <a:bodyPr>
            <a:noAutofit/>
          </a:bodyPr>
          <a:lstStyle>
            <a:lvl1pPr marL="0" marR="0" indent="0" algn="l" defTabSz="633039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charset="0"/>
              <a:buNone/>
              <a:tabLst/>
              <a:defRPr sz="1246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246" b="1">
                <a:solidFill>
                  <a:schemeClr val="tx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2778472" y="623077"/>
            <a:ext cx="6564481" cy="523384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buClr>
                <a:schemeClr val="accent1"/>
              </a:buClr>
              <a:defRPr sz="1246"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 sz="969"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 sz="969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02540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673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2"/>
            <a:ext cx="9906000" cy="59820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pSp>
        <p:nvGrpSpPr>
          <p:cNvPr id="6" name="Gruppieren 6"/>
          <p:cNvGrpSpPr/>
          <p:nvPr userDrawn="1"/>
        </p:nvGrpSpPr>
        <p:grpSpPr>
          <a:xfrm>
            <a:off x="0" y="512676"/>
            <a:ext cx="9321485" cy="972108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461702" y="512676"/>
            <a:ext cx="8349900" cy="9721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046"/>
              </a:lnSpc>
              <a:defRPr sz="2215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"/>
          </p:nvPr>
        </p:nvSpPr>
        <p:spPr>
          <a:xfrm>
            <a:off x="468000" y="1808820"/>
            <a:ext cx="2307055" cy="40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46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246" b="1">
                <a:solidFill>
                  <a:schemeClr val="bg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2" name="Inhaltsplatzhalter 3"/>
          <p:cNvSpPr>
            <a:spLocks noGrp="1"/>
          </p:cNvSpPr>
          <p:nvPr>
            <p:ph sz="half" idx="2"/>
          </p:nvPr>
        </p:nvSpPr>
        <p:spPr>
          <a:xfrm>
            <a:off x="2778472" y="1808820"/>
            <a:ext cx="6564481" cy="40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defRPr sz="1246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969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969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38749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2"/>
            <a:ext cx="9906000" cy="59820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pSp>
        <p:nvGrpSpPr>
          <p:cNvPr id="6" name="Gruppieren 17"/>
          <p:cNvGrpSpPr/>
          <p:nvPr userDrawn="1"/>
        </p:nvGrpSpPr>
        <p:grpSpPr>
          <a:xfrm>
            <a:off x="0" y="512676"/>
            <a:ext cx="9321485" cy="972108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Inhaltsplatzhalter 2"/>
          <p:cNvSpPr>
            <a:spLocks noGrp="1"/>
          </p:cNvSpPr>
          <p:nvPr>
            <p:ph sz="half" idx="1"/>
          </p:nvPr>
        </p:nvSpPr>
        <p:spPr>
          <a:xfrm>
            <a:off x="468000" y="1808820"/>
            <a:ext cx="2307055" cy="40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46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246" b="1">
                <a:solidFill>
                  <a:schemeClr val="bg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7" name="Inhaltsplatzhalter 3"/>
          <p:cNvSpPr>
            <a:spLocks noGrp="1"/>
          </p:cNvSpPr>
          <p:nvPr>
            <p:ph sz="half" idx="2"/>
          </p:nvPr>
        </p:nvSpPr>
        <p:spPr>
          <a:xfrm>
            <a:off x="2778472" y="1808820"/>
            <a:ext cx="6564481" cy="40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defRPr sz="1246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969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969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461702" y="512676"/>
            <a:ext cx="8349900" cy="9721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046"/>
              </a:lnSpc>
              <a:defRPr sz="2215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073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2"/>
            <a:ext cx="9906000" cy="59820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pSp>
        <p:nvGrpSpPr>
          <p:cNvPr id="6" name="Gruppieren 17"/>
          <p:cNvGrpSpPr/>
          <p:nvPr userDrawn="1"/>
        </p:nvGrpSpPr>
        <p:grpSpPr>
          <a:xfrm>
            <a:off x="0" y="512676"/>
            <a:ext cx="9321485" cy="972108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33" y="5990861"/>
            <a:ext cx="3742267" cy="86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Inhaltsplatzhalter 2"/>
          <p:cNvSpPr>
            <a:spLocks noGrp="1"/>
          </p:cNvSpPr>
          <p:nvPr>
            <p:ph sz="half" idx="1"/>
          </p:nvPr>
        </p:nvSpPr>
        <p:spPr>
          <a:xfrm>
            <a:off x="468000" y="1808820"/>
            <a:ext cx="2307055" cy="40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46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246" b="1">
                <a:solidFill>
                  <a:schemeClr val="bg1"/>
                </a:solidFill>
              </a:defRPr>
            </a:lvl2pPr>
            <a:lvl3pPr>
              <a:buNone/>
              <a:defRPr sz="969"/>
            </a:lvl3pPr>
            <a:lvl4pPr>
              <a:buNone/>
              <a:defRPr sz="969"/>
            </a:lvl4pPr>
            <a:lvl5pPr>
              <a:buNone/>
              <a:defRPr sz="969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7" name="Inhaltsplatzhalter 3"/>
          <p:cNvSpPr>
            <a:spLocks noGrp="1"/>
          </p:cNvSpPr>
          <p:nvPr>
            <p:ph sz="half" idx="2"/>
          </p:nvPr>
        </p:nvSpPr>
        <p:spPr>
          <a:xfrm>
            <a:off x="2778472" y="1808820"/>
            <a:ext cx="6564481" cy="40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77"/>
              </a:spcBef>
              <a:defRPr sz="1246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969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969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969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69">
                <a:solidFill>
                  <a:schemeClr val="bg1"/>
                </a:solidFill>
              </a:defRPr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461702" y="512676"/>
            <a:ext cx="8349900" cy="97210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046"/>
              </a:lnSpc>
              <a:defRPr sz="2215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123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573264" y="2143127"/>
            <a:ext cx="8539339" cy="3625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it-IT" altLang="de-DE" smtClean="0"/>
          </a:p>
        </p:txBody>
      </p:sp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460907" y="620957"/>
            <a:ext cx="8651698" cy="86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it-IT" alt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1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2" r:id="rId12"/>
    <p:sldLayoutId id="2147483993" r:id="rId13"/>
    <p:sldLayoutId id="2147483994" r:id="rId14"/>
    <p:sldLayoutId id="2147483995" r:id="rId15"/>
    <p:sldLayoutId id="2147483996" r:id="rId16"/>
    <p:sldLayoutId id="2147483997" r:id="rId17"/>
    <p:sldLayoutId id="2147483998" r:id="rId18"/>
  </p:sldLayoutIdLst>
  <p:hf hdr="0" dt="0"/>
  <p:txStyles>
    <p:titleStyle>
      <a:lvl1pPr algn="l" rtl="0" eaLnBrk="0" fontAlgn="base" hangingPunct="0">
        <a:lnSpc>
          <a:spcPts val="2077"/>
        </a:lnSpc>
        <a:spcBef>
          <a:spcPct val="0"/>
        </a:spcBef>
        <a:spcAft>
          <a:spcPct val="0"/>
        </a:spcAft>
        <a:defRPr sz="2215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ts val="2077"/>
        </a:lnSpc>
        <a:spcBef>
          <a:spcPct val="0"/>
        </a:spcBef>
        <a:spcAft>
          <a:spcPct val="0"/>
        </a:spcAft>
        <a:defRPr sz="2215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2077"/>
        </a:lnSpc>
        <a:spcBef>
          <a:spcPct val="0"/>
        </a:spcBef>
        <a:spcAft>
          <a:spcPct val="0"/>
        </a:spcAft>
        <a:defRPr sz="2215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2077"/>
        </a:lnSpc>
        <a:spcBef>
          <a:spcPct val="0"/>
        </a:spcBef>
        <a:spcAft>
          <a:spcPct val="0"/>
        </a:spcAft>
        <a:defRPr sz="2215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2077"/>
        </a:lnSpc>
        <a:spcBef>
          <a:spcPct val="0"/>
        </a:spcBef>
        <a:spcAft>
          <a:spcPct val="0"/>
        </a:spcAft>
        <a:defRPr sz="2215" b="1">
          <a:solidFill>
            <a:schemeClr val="bg1"/>
          </a:solidFill>
          <a:latin typeface="Arial" charset="0"/>
          <a:cs typeface="Arial" charset="0"/>
        </a:defRPr>
      </a:lvl5pPr>
      <a:lvl6pPr marL="316520" algn="l" rtl="0" eaLnBrk="1" fontAlgn="base" hangingPunct="1">
        <a:lnSpc>
          <a:spcPts val="2077"/>
        </a:lnSpc>
        <a:spcBef>
          <a:spcPct val="0"/>
        </a:spcBef>
        <a:spcAft>
          <a:spcPct val="0"/>
        </a:spcAft>
        <a:defRPr sz="1662" b="1">
          <a:solidFill>
            <a:schemeClr val="tx1"/>
          </a:solidFill>
          <a:latin typeface="Arial" charset="0"/>
          <a:cs typeface="Arial" charset="0"/>
        </a:defRPr>
      </a:lvl6pPr>
      <a:lvl7pPr marL="633039" algn="l" rtl="0" eaLnBrk="1" fontAlgn="base" hangingPunct="1">
        <a:lnSpc>
          <a:spcPts val="2077"/>
        </a:lnSpc>
        <a:spcBef>
          <a:spcPct val="0"/>
        </a:spcBef>
        <a:spcAft>
          <a:spcPct val="0"/>
        </a:spcAft>
        <a:defRPr sz="1662" b="1">
          <a:solidFill>
            <a:schemeClr val="tx1"/>
          </a:solidFill>
          <a:latin typeface="Arial" charset="0"/>
          <a:cs typeface="Arial" charset="0"/>
        </a:defRPr>
      </a:lvl7pPr>
      <a:lvl8pPr marL="949559" algn="l" rtl="0" eaLnBrk="1" fontAlgn="base" hangingPunct="1">
        <a:lnSpc>
          <a:spcPts val="2077"/>
        </a:lnSpc>
        <a:spcBef>
          <a:spcPct val="0"/>
        </a:spcBef>
        <a:spcAft>
          <a:spcPct val="0"/>
        </a:spcAft>
        <a:defRPr sz="1662" b="1">
          <a:solidFill>
            <a:schemeClr val="tx1"/>
          </a:solidFill>
          <a:latin typeface="Arial" charset="0"/>
          <a:cs typeface="Arial" charset="0"/>
        </a:defRPr>
      </a:lvl8pPr>
      <a:lvl9pPr marL="1266078" algn="l" rtl="0" eaLnBrk="1" fontAlgn="base" hangingPunct="1">
        <a:lnSpc>
          <a:spcPts val="2077"/>
        </a:lnSpc>
        <a:spcBef>
          <a:spcPct val="0"/>
        </a:spcBef>
        <a:spcAft>
          <a:spcPct val="0"/>
        </a:spcAft>
        <a:defRPr sz="1662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37390" indent="-237390" algn="l" rtl="0" eaLnBrk="0" fontAlgn="base" hangingPunct="0">
        <a:lnSpc>
          <a:spcPts val="1662"/>
        </a:lnSpc>
        <a:spcBef>
          <a:spcPct val="20000"/>
        </a:spcBef>
        <a:spcAft>
          <a:spcPct val="0"/>
        </a:spcAft>
        <a:buFont typeface="Arial" panose="020B0604020202020204" pitchFamily="34" charset="0"/>
        <a:defRPr sz="969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124190" indent="-128586" algn="l" rtl="0" eaLnBrk="0" fontAlgn="base" hangingPunct="0">
        <a:lnSpc>
          <a:spcPts val="1662"/>
        </a:lnSpc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969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248380" indent="-124190" algn="l" rtl="0" eaLnBrk="0" fontAlgn="base" hangingPunct="0">
        <a:lnSpc>
          <a:spcPts val="1662"/>
        </a:lnSpc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969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373669" indent="-124190" algn="l" rtl="0" eaLnBrk="0" fontAlgn="base" hangingPunct="0">
        <a:lnSpc>
          <a:spcPts val="1662"/>
        </a:lnSpc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969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497859" indent="-124190" algn="l" rtl="0" eaLnBrk="0" fontAlgn="base" hangingPunct="0">
        <a:lnSpc>
          <a:spcPts val="1662"/>
        </a:lnSpc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969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1740858" indent="-158260" algn="l" defTabSz="633039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udwigshafen.d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Inhaltsplatzhalter 2"/>
          <p:cNvSpPr>
            <a:spLocks noGrp="1"/>
          </p:cNvSpPr>
          <p:nvPr>
            <p:ph idx="1"/>
          </p:nvPr>
        </p:nvSpPr>
        <p:spPr>
          <a:xfrm>
            <a:off x="200472" y="1701312"/>
            <a:ext cx="9649072" cy="4463991"/>
          </a:xfrm>
        </p:spPr>
        <p:txBody>
          <a:bodyPr/>
          <a:lstStyle/>
          <a:p>
            <a:pPr marL="0" indent="0" eaLnBrk="1" hangingPunct="1"/>
            <a:r>
              <a:rPr lang="de-DE" sz="1400" b="1" u="sng" dirty="0"/>
              <a:t>Persönliche Vorsprachen sind nur mit Terminvereinbarung möglich</a:t>
            </a:r>
            <a:r>
              <a:rPr lang="de-DE" sz="1400" b="1" u="sng" dirty="0" smtClean="0"/>
              <a:t>!</a:t>
            </a:r>
          </a:p>
          <a:p>
            <a:pPr marL="0" indent="0" eaLnBrk="1" hangingPunct="1"/>
            <a:r>
              <a:rPr lang="de-DE" sz="1100" dirty="0" smtClean="0"/>
              <a:t>Unter </a:t>
            </a:r>
            <a:r>
              <a:rPr lang="de-DE" sz="1100" dirty="0"/>
              <a:t>dem Onlinelink </a:t>
            </a:r>
            <a:r>
              <a:rPr lang="de-DE" sz="1100" u="sng" dirty="0">
                <a:solidFill>
                  <a:srgbClr val="FF0000"/>
                </a:solidFill>
              </a:rPr>
              <a:t>https://tevisweb.ludwigshafen.de/</a:t>
            </a:r>
            <a:r>
              <a:rPr lang="de-DE" sz="1100" dirty="0"/>
              <a:t> können Sie einen Termin für eine persönliche Vorsprache vereinbaren. </a:t>
            </a:r>
            <a:endParaRPr lang="de-DE" sz="1100" dirty="0" smtClean="0"/>
          </a:p>
          <a:p>
            <a:pPr marL="0" indent="0" eaLnBrk="1" hangingPunct="1"/>
            <a:r>
              <a:rPr lang="de-DE" sz="1100" b="1" u="sng" dirty="0" smtClean="0"/>
              <a:t>Anfragen </a:t>
            </a:r>
            <a:r>
              <a:rPr lang="de-DE" sz="1100" b="1" u="sng" dirty="0"/>
              <a:t>gerne auch per E-Mail: </a:t>
            </a:r>
            <a:r>
              <a:rPr lang="de-DE" sz="1100" dirty="0" smtClean="0"/>
              <a:t>	</a:t>
            </a:r>
            <a:r>
              <a:rPr lang="de-DE" sz="1100" u="sng" dirty="0" smtClean="0">
                <a:solidFill>
                  <a:srgbClr val="FF0000"/>
                </a:solidFill>
              </a:rPr>
              <a:t>schulbuchausleihe@ludwigshafen.de </a:t>
            </a:r>
          </a:p>
          <a:p>
            <a:pPr marL="0" indent="0" eaLnBrk="1" hangingPunct="1"/>
            <a:r>
              <a:rPr lang="de-DE" sz="1100" dirty="0" smtClean="0"/>
              <a:t>Weitere </a:t>
            </a:r>
            <a:r>
              <a:rPr lang="de-DE" sz="1100" dirty="0"/>
              <a:t>Informationen unter: </a:t>
            </a:r>
            <a:endParaRPr lang="de-DE" sz="1100" dirty="0" smtClean="0"/>
          </a:p>
          <a:p>
            <a:pPr marL="0" indent="0" eaLnBrk="1" hangingPunct="1"/>
            <a:r>
              <a:rPr lang="de-DE" sz="1100" dirty="0" smtClean="0">
                <a:hlinkClick r:id="rId2"/>
              </a:rPr>
              <a:t>www.ludwigshafen.de</a:t>
            </a:r>
            <a:r>
              <a:rPr lang="de-DE" sz="1100" dirty="0" smtClean="0"/>
              <a:t> – folgenden Sie folgenden Reitern: Bürgernah/Bürgerservice/Dienstleistung-a-z/Lernmittelfreiheit</a:t>
            </a:r>
          </a:p>
          <a:p>
            <a:pPr marL="0" indent="0" eaLnBrk="1" hangingPunct="1"/>
            <a:r>
              <a:rPr lang="de-DE" sz="1100" dirty="0" smtClean="0"/>
              <a:t>oder nutzen Sie den QR-Code um direkt zum Antragsformular zu gelangen:</a:t>
            </a:r>
          </a:p>
          <a:p>
            <a:pPr marL="0" indent="0" eaLnBrk="1" hangingPunct="1"/>
            <a:r>
              <a:rPr lang="de-DE" sz="1200" b="1" dirty="0" smtClean="0"/>
              <a:t>Kontakte </a:t>
            </a:r>
            <a:r>
              <a:rPr lang="de-DE" sz="1200" b="1" dirty="0"/>
              <a:t>nach </a:t>
            </a:r>
            <a:r>
              <a:rPr lang="de-DE" sz="1200" b="1" dirty="0" smtClean="0"/>
              <a:t>Buchstabenzuordnung </a:t>
            </a:r>
            <a:r>
              <a:rPr lang="de-DE" sz="1200" b="1" dirty="0"/>
              <a:t>(nach dem Familienname des Kindes): </a:t>
            </a:r>
            <a:endParaRPr lang="de-DE" sz="1200" b="1" dirty="0" smtClean="0"/>
          </a:p>
          <a:p>
            <a:pPr marL="0" indent="0" eaLnBrk="1" hangingPunct="1"/>
            <a:r>
              <a:rPr lang="de-DE" b="1" dirty="0" smtClean="0"/>
              <a:t>A-C </a:t>
            </a:r>
            <a:r>
              <a:rPr lang="de-DE" b="1" dirty="0"/>
              <a:t>Tel. 0621-504-3016 </a:t>
            </a:r>
            <a:r>
              <a:rPr lang="de-DE" b="1" dirty="0" smtClean="0"/>
              <a:t>			M-O </a:t>
            </a:r>
            <a:r>
              <a:rPr lang="de-DE" b="1" dirty="0"/>
              <a:t>Tel. 0621-504-2478 </a:t>
            </a:r>
            <a:endParaRPr lang="de-DE" b="1" dirty="0" smtClean="0"/>
          </a:p>
          <a:p>
            <a:pPr marL="0" indent="0" eaLnBrk="1" hangingPunct="1"/>
            <a:r>
              <a:rPr lang="de-DE" b="1" dirty="0" smtClean="0"/>
              <a:t>D-J </a:t>
            </a:r>
            <a:r>
              <a:rPr lang="de-DE" b="1" dirty="0"/>
              <a:t>Tel. 0621-504-3019 </a:t>
            </a:r>
            <a:r>
              <a:rPr lang="de-DE" b="1" dirty="0" smtClean="0"/>
              <a:t>			P-S </a:t>
            </a:r>
            <a:r>
              <a:rPr lang="de-DE" b="1" dirty="0"/>
              <a:t>Tel. 0621-504-2658 </a:t>
            </a:r>
            <a:endParaRPr lang="de-DE" b="1" dirty="0" smtClean="0"/>
          </a:p>
          <a:p>
            <a:pPr marL="0" indent="0" eaLnBrk="1" hangingPunct="1"/>
            <a:r>
              <a:rPr lang="de-DE" b="1" dirty="0" smtClean="0"/>
              <a:t>K-L </a:t>
            </a:r>
            <a:r>
              <a:rPr lang="de-DE" b="1" dirty="0"/>
              <a:t>Tel. 0621-504-2485 </a:t>
            </a:r>
            <a:r>
              <a:rPr lang="de-DE" b="1" dirty="0" smtClean="0"/>
              <a:t>			</a:t>
            </a:r>
            <a:r>
              <a:rPr lang="de-DE" b="1" dirty="0" err="1" smtClean="0"/>
              <a:t>Sch</a:t>
            </a:r>
            <a:r>
              <a:rPr lang="de-DE" b="1" dirty="0"/>
              <a:t>, St, T-Z Tel. 0621-504-2471 </a:t>
            </a:r>
          </a:p>
          <a:p>
            <a:pPr marL="0" indent="0" eaLnBrk="1" hangingPunct="1"/>
            <a:r>
              <a:rPr lang="de-DE" b="1" dirty="0" smtClean="0"/>
              <a:t>Jugendeinrichtungen </a:t>
            </a:r>
            <a:r>
              <a:rPr lang="de-DE" b="1" dirty="0"/>
              <a:t>Tel. 0621-504-2466</a:t>
            </a:r>
            <a:endParaRPr lang="de-DE" b="1" dirty="0" smtClean="0"/>
          </a:p>
          <a:p>
            <a:pPr marL="0" indent="0" eaLnBrk="1" hangingPunct="1"/>
            <a:endParaRPr lang="de-DE" altLang="de-DE" dirty="0"/>
          </a:p>
          <a:p>
            <a:pPr marL="0" indent="0" eaLnBrk="1" hangingPunct="1">
              <a:lnSpc>
                <a:spcPct val="100000"/>
              </a:lnSpc>
            </a:pPr>
            <a:r>
              <a:rPr lang="de-DE" sz="900" b="1" u="sng" dirty="0"/>
              <a:t>Bürozeiten – Servicebüro (Rheincenter),</a:t>
            </a:r>
            <a:r>
              <a:rPr lang="de-DE" sz="900" b="1" dirty="0"/>
              <a:t> </a:t>
            </a:r>
            <a:r>
              <a:rPr lang="de-DE" sz="900" b="1" dirty="0" smtClean="0"/>
              <a:t>		</a:t>
            </a:r>
            <a:r>
              <a:rPr lang="de-DE" sz="900" b="1" u="sng" dirty="0" smtClean="0"/>
              <a:t>Postanschrift</a:t>
            </a:r>
            <a:r>
              <a:rPr lang="de-DE" sz="900" b="1" u="sng" dirty="0"/>
              <a:t>:</a:t>
            </a:r>
            <a:r>
              <a:rPr lang="de-DE" sz="900" b="1" dirty="0"/>
              <a:t> </a:t>
            </a:r>
            <a:endParaRPr lang="de-DE" sz="900" b="1" dirty="0" smtClean="0"/>
          </a:p>
          <a:p>
            <a:pPr marL="0" indent="0" eaLnBrk="1" hangingPunct="1">
              <a:lnSpc>
                <a:spcPct val="100000"/>
              </a:lnSpc>
            </a:pPr>
            <a:r>
              <a:rPr lang="de-DE" sz="900" b="1" u="sng" dirty="0" smtClean="0"/>
              <a:t>Rathausplatz </a:t>
            </a:r>
            <a:r>
              <a:rPr lang="de-DE" sz="900" b="1" u="sng" dirty="0"/>
              <a:t>10, 67059 </a:t>
            </a:r>
            <a:r>
              <a:rPr lang="de-DE" sz="900" b="1" u="sng" dirty="0" smtClean="0"/>
              <a:t>Ludwigshafen </a:t>
            </a:r>
            <a:r>
              <a:rPr lang="de-DE" sz="900" dirty="0" smtClean="0"/>
              <a:t>		Stadt </a:t>
            </a:r>
            <a:r>
              <a:rPr lang="de-DE" sz="900" dirty="0"/>
              <a:t>Ludwigshafen am Rhein </a:t>
            </a:r>
            <a:endParaRPr lang="de-DE" sz="900" dirty="0" smtClean="0"/>
          </a:p>
          <a:p>
            <a:pPr marL="0" indent="0" eaLnBrk="1" hangingPunct="1">
              <a:lnSpc>
                <a:spcPct val="100000"/>
              </a:lnSpc>
            </a:pPr>
            <a:r>
              <a:rPr lang="de-DE" sz="900" dirty="0" smtClean="0"/>
              <a:t>Montag</a:t>
            </a:r>
            <a:r>
              <a:rPr lang="de-DE" sz="900" dirty="0"/>
              <a:t>: </a:t>
            </a:r>
            <a:r>
              <a:rPr lang="de-DE" sz="900" dirty="0" smtClean="0"/>
              <a:t>	</a:t>
            </a:r>
            <a:r>
              <a:rPr lang="de-DE" sz="900" b="1" dirty="0" smtClean="0"/>
              <a:t>geschlossen</a:t>
            </a:r>
            <a:r>
              <a:rPr lang="de-DE" sz="900" dirty="0" smtClean="0"/>
              <a:t> 			Bereich </a:t>
            </a:r>
            <a:r>
              <a:rPr lang="de-DE" sz="900" dirty="0"/>
              <a:t>Schulen </a:t>
            </a:r>
            <a:endParaRPr lang="de-DE" sz="900" dirty="0" smtClean="0"/>
          </a:p>
          <a:p>
            <a:pPr marL="0" indent="0" eaLnBrk="1" hangingPunct="1">
              <a:lnSpc>
                <a:spcPct val="100000"/>
              </a:lnSpc>
            </a:pPr>
            <a:r>
              <a:rPr lang="de-DE" sz="900" dirty="0" smtClean="0"/>
              <a:t>Dienstag:	 </a:t>
            </a:r>
            <a:r>
              <a:rPr lang="de-DE" sz="900" dirty="0"/>
              <a:t>9.00 – 11.30 Uhr und 14.00 – 16.00 Uhr </a:t>
            </a:r>
            <a:r>
              <a:rPr lang="de-DE" sz="900" dirty="0" smtClean="0"/>
              <a:t>	Postfach </a:t>
            </a:r>
            <a:r>
              <a:rPr lang="de-DE" sz="900" dirty="0"/>
              <a:t>21 12 25 </a:t>
            </a:r>
            <a:endParaRPr lang="de-DE" sz="900" dirty="0" smtClean="0"/>
          </a:p>
          <a:p>
            <a:pPr marL="0" indent="0" eaLnBrk="1" hangingPunct="1">
              <a:lnSpc>
                <a:spcPct val="100000"/>
              </a:lnSpc>
            </a:pPr>
            <a:r>
              <a:rPr lang="de-DE" sz="900" dirty="0" smtClean="0"/>
              <a:t>Mittwoch</a:t>
            </a:r>
            <a:r>
              <a:rPr lang="de-DE" sz="900" dirty="0"/>
              <a:t>: </a:t>
            </a:r>
            <a:r>
              <a:rPr lang="de-DE" sz="900" dirty="0" smtClean="0"/>
              <a:t>	</a:t>
            </a:r>
            <a:r>
              <a:rPr lang="de-DE" sz="900" b="1" dirty="0" smtClean="0"/>
              <a:t>geschlossen</a:t>
            </a:r>
            <a:r>
              <a:rPr lang="de-DE" sz="900" dirty="0" smtClean="0"/>
              <a:t> 			67012 </a:t>
            </a:r>
            <a:r>
              <a:rPr lang="de-DE" sz="900" dirty="0"/>
              <a:t>Ludwigshafen </a:t>
            </a:r>
            <a:endParaRPr lang="de-DE" sz="900" dirty="0" smtClean="0"/>
          </a:p>
          <a:p>
            <a:pPr marL="0" indent="0" eaLnBrk="1" hangingPunct="1">
              <a:lnSpc>
                <a:spcPct val="100000"/>
              </a:lnSpc>
            </a:pPr>
            <a:r>
              <a:rPr lang="de-DE" sz="900" dirty="0" smtClean="0"/>
              <a:t>Donnerstag</a:t>
            </a:r>
            <a:r>
              <a:rPr lang="de-DE" sz="900" dirty="0"/>
              <a:t>: </a:t>
            </a:r>
            <a:r>
              <a:rPr lang="de-DE" sz="900" dirty="0" smtClean="0"/>
              <a:t>	9.00 </a:t>
            </a:r>
            <a:r>
              <a:rPr lang="de-DE" sz="900" dirty="0"/>
              <a:t>– 11.30 Uhr und 14.00 – 16.00 Uhr </a:t>
            </a:r>
            <a:endParaRPr lang="de-DE" sz="900" dirty="0" smtClean="0"/>
          </a:p>
          <a:p>
            <a:pPr marL="0" indent="0" eaLnBrk="1" hangingPunct="1">
              <a:lnSpc>
                <a:spcPct val="100000"/>
              </a:lnSpc>
            </a:pPr>
            <a:r>
              <a:rPr lang="de-DE" sz="900" dirty="0" smtClean="0"/>
              <a:t>Freitag:	9.00 </a:t>
            </a:r>
            <a:r>
              <a:rPr lang="de-DE" sz="900" dirty="0"/>
              <a:t>– 11.30 </a:t>
            </a:r>
            <a:r>
              <a:rPr lang="de-DE" sz="900" dirty="0" smtClean="0"/>
              <a:t>Uhr</a:t>
            </a:r>
          </a:p>
          <a:p>
            <a:pPr marL="0" indent="0" eaLnBrk="1" hangingPunct="1"/>
            <a:endParaRPr lang="de-DE" altLang="de-DE" dirty="0"/>
          </a:p>
          <a:p>
            <a:pPr marL="0" indent="0" eaLnBrk="1" hangingPunct="1"/>
            <a:endParaRPr lang="de-DE" altLang="de-DE" dirty="0"/>
          </a:p>
          <a:p>
            <a:pPr marL="0" indent="0" eaLnBrk="1" hangingPunct="1"/>
            <a:endParaRPr lang="de-DE" altLang="de-DE" dirty="0" smtClean="0"/>
          </a:p>
        </p:txBody>
      </p:sp>
      <p:grpSp>
        <p:nvGrpSpPr>
          <p:cNvPr id="2" name="Gruppieren 13"/>
          <p:cNvGrpSpPr/>
          <p:nvPr/>
        </p:nvGrpSpPr>
        <p:grpSpPr>
          <a:xfrm>
            <a:off x="0" y="332656"/>
            <a:ext cx="7276006" cy="972108"/>
            <a:chOff x="0" y="5220072"/>
            <a:chExt cx="4221088" cy="1440160"/>
          </a:xfrm>
          <a:solidFill>
            <a:schemeClr val="accent5"/>
          </a:solidFill>
        </p:grpSpPr>
        <p:sp>
          <p:nvSpPr>
            <p:cNvPr id="5" name="Abgerundetes Rechteck 4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24" y="3140968"/>
            <a:ext cx="1800200" cy="18002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344488" y="464767"/>
            <a:ext cx="5342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Schulbuchausleihe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_PPT_Vorlage__A4.1">
  <a:themeElements>
    <a:clrScheme name="Ludwigshafen">
      <a:dk1>
        <a:sysClr val="windowText" lastClr="000000"/>
      </a:dk1>
      <a:lt1>
        <a:sysClr val="window" lastClr="FFFFFF"/>
      </a:lt1>
      <a:dk2>
        <a:srgbClr val="009EE3"/>
      </a:dk2>
      <a:lt2>
        <a:srgbClr val="FFFFFF"/>
      </a:lt2>
      <a:accent1>
        <a:srgbClr val="009EE3"/>
      </a:accent1>
      <a:accent2>
        <a:srgbClr val="58595B"/>
      </a:accent2>
      <a:accent3>
        <a:srgbClr val="9E028E"/>
      </a:accent3>
      <a:accent4>
        <a:srgbClr val="E40045"/>
      </a:accent4>
      <a:accent5>
        <a:srgbClr val="EE8B2D"/>
      </a:accent5>
      <a:accent6>
        <a:srgbClr val="31B54E"/>
      </a:accent6>
      <a:hlink>
        <a:srgbClr val="E40045"/>
      </a:hlink>
      <a:folHlink>
        <a:srgbClr val="58595B"/>
      </a:folHlink>
    </a:clrScheme>
    <a:fontScheme name="Ludwigshafen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20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LU_PPT_Vorlage__A4.1</Template>
  <TotalTime>0</TotalTime>
  <Words>185</Words>
  <Application>Microsoft Office PowerPoint</Application>
  <PresentationFormat>A4-Papier (210 x 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LU_PPT_Vorlage__A4.1</vt:lpstr>
      <vt:lpstr>PowerPoint-Präsentation</vt:lpstr>
    </vt:vector>
  </TitlesOfParts>
  <Company>cyperfection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marcus</dc:creator>
  <cp:lastModifiedBy>Ruth Kersthold</cp:lastModifiedBy>
  <cp:revision>13</cp:revision>
  <cp:lastPrinted>2022-11-15T06:02:42Z</cp:lastPrinted>
  <dcterms:created xsi:type="dcterms:W3CDTF">2012-06-15T09:23:45Z</dcterms:created>
  <dcterms:modified xsi:type="dcterms:W3CDTF">2022-11-15T06:03:09Z</dcterms:modified>
</cp:coreProperties>
</file>